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olta Dibuz" userId="248f9e0a-01df-4e14-aabf-354737f3ed58" providerId="ADAL" clId="{45CD4333-73AB-403D-A829-8012542F114D}"/>
    <pc:docChg chg="delSld modSld">
      <pc:chgData name="Sarolta Dibuz" userId="248f9e0a-01df-4e14-aabf-354737f3ed58" providerId="ADAL" clId="{45CD4333-73AB-403D-A829-8012542F114D}" dt="2024-10-03T20:37:14.583" v="2" actId="47"/>
      <pc:docMkLst>
        <pc:docMk/>
      </pc:docMkLst>
      <pc:sldChg chg="del">
        <pc:chgData name="Sarolta Dibuz" userId="248f9e0a-01df-4e14-aabf-354737f3ed58" providerId="ADAL" clId="{45CD4333-73AB-403D-A829-8012542F114D}" dt="2024-10-03T20:37:14.583" v="2" actId="47"/>
        <pc:sldMkLst>
          <pc:docMk/>
          <pc:sldMk cId="4061438601" sldId="260"/>
        </pc:sldMkLst>
      </pc:sldChg>
      <pc:sldChg chg="modSp mod">
        <pc:chgData name="Sarolta Dibuz" userId="248f9e0a-01df-4e14-aabf-354737f3ed58" providerId="ADAL" clId="{45CD4333-73AB-403D-A829-8012542F114D}" dt="2024-10-03T20:34:05.549" v="1" actId="20577"/>
        <pc:sldMkLst>
          <pc:docMk/>
          <pc:sldMk cId="1778365820" sldId="261"/>
        </pc:sldMkLst>
        <pc:spChg chg="mod">
          <ac:chgData name="Sarolta Dibuz" userId="248f9e0a-01df-4e14-aabf-354737f3ed58" providerId="ADAL" clId="{45CD4333-73AB-403D-A829-8012542F114D}" dt="2024-10-03T20:34:05.549" v="1" actId="20577"/>
          <ac:spMkLst>
            <pc:docMk/>
            <pc:sldMk cId="1778365820" sldId="261"/>
            <ac:spMk id="6" creationId="{8A9AB918-4111-47E1-9231-9F2D19FD117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B308C-E42C-4088-8328-17C4A945B3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B962D4-5902-476A-B839-6571E8B7A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BA7C1-7611-4430-9E9E-BD8209891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34ED-33C7-43FC-987C-2D766EFDEB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A4540-2AED-4381-AE26-C39211569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074D-018D-4912-995E-027F58C54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4D8B-811E-41CF-AC88-E0C4833E3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201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0200D-732A-485F-B3D3-F9A4FDD13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BE4A0-2398-4456-902C-0BA5C2713D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FB2C1E-854B-4AFE-82CE-FEF1309F7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34ED-33C7-43FC-987C-2D766EFDEB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10F8E-A7B7-48FC-A7EA-28EE5FB48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508BB-7DBE-4122-AAA7-4E07376C3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4D8B-811E-41CF-AC88-E0C4833E3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44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2EBEA9-D833-4ED3-A4CA-41344B9CBC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4EEDEC-42EC-4A6D-A538-4135F27C1E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76409-6CF5-48DC-8C17-98AE92AE1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34ED-33C7-43FC-987C-2D766EFDEB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0E003-92A4-4152-AD6E-8E4198459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6A2A5-480F-4B4C-912A-5556C5C37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4D8B-811E-41CF-AC88-E0C4833E3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338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17E45-B7EA-4F16-B102-9F1D281A7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117D1-E1EF-45EF-AD22-0335B46E8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2DECE-0F6E-4AC6-9925-4A6FF671B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34ED-33C7-43FC-987C-2D766EFDEB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BD58C-B105-4FBF-8A40-73AA888DA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62869-B337-44C8-A1EE-33246651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4D8B-811E-41CF-AC88-E0C4833E3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69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71475-2AE2-455C-9440-D094F0709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D3B104-2F93-4494-9DD1-29621F4BC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E04B9-CBE2-4BCB-819F-598F2B60F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34ED-33C7-43FC-987C-2D766EFDEB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AD69F-391B-4145-AD82-51DD41DB8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7130D-6202-45CA-BC07-3BF7051B2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4D8B-811E-41CF-AC88-E0C4833E3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3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84A22-EC1E-40BE-A50F-EAED729FA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E8EA8-0FB4-4538-8E80-710C4CBEE7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04204A-1D7D-4E56-935E-7C067C3E9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616AE-8CC7-45BE-8548-439C53505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34ED-33C7-43FC-987C-2D766EFDEB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7FFA46-3530-4109-B4F9-1AF5CDA5E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3C08B3-27B6-45E5-9E30-0FA216D2D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4D8B-811E-41CF-AC88-E0C4833E3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727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9A608-9D9A-42E4-8FE2-A89136231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D4814-E9D3-4F20-8853-69CB951D1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31CA92-5635-4AC4-BCA8-ED5B5E65DA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E85699-C09D-4D3A-A28C-525C3DFDA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E275C0-F147-4C87-B0DB-E5FC3BA6C3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FFB96E-C4EA-4C81-9D1A-B8634CFEA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34ED-33C7-43FC-987C-2D766EFDEB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4A834F-48E7-4557-8E27-908BB674F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E4ABCB-9D9A-4651-A58A-8E3B43CFF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4D8B-811E-41CF-AC88-E0C4833E3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48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5863A-535B-4333-8B34-88D151453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0C97F8-3E49-45BD-9FE6-7A9E02282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34ED-33C7-43FC-987C-2D766EFDEB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52115A-337A-44A7-B3AF-74F1D8CF3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E49E8F-3F3A-475F-AEBF-F002938CD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4D8B-811E-41CF-AC88-E0C4833E3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08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325EF5-69AB-4614-9F76-2AB9329FA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34ED-33C7-43FC-987C-2D766EFDEB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D300C0-B3F5-4DEE-9FF3-40BB7B6C8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02980C-1A26-434A-9E89-74F0F8407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4D8B-811E-41CF-AC88-E0C4833E3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3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462FF-4919-4302-BDE8-93A66F241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84D35-9459-4DFF-91CA-50BAE06C0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9288E1-5FDE-45D7-A347-6DCDBA5E82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D3405B-FD0B-48D5-B1D0-EC7A97C12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34ED-33C7-43FC-987C-2D766EFDEB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8E596-B8A3-42DF-AD18-2EC8AE5D4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DD9F07-5C0A-4ED9-83D5-EBBDD2327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4D8B-811E-41CF-AC88-E0C4833E3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9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B83BE-038C-4F61-B8F0-9AC2A6BB8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452E51-F97C-4B76-A164-DA91873BC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414815-ADA8-43E1-9837-FBD9F74E63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ED27EF-5238-404D-B6B4-DAAFC43C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34ED-33C7-43FC-987C-2D766EFDEB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73A5D4-657B-4DA4-A8CE-661897EDC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6D7220-C76A-4E70-9B08-46A999CD2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4D8B-811E-41CF-AC88-E0C4833E3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839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7AF65D-99D4-403A-B2CE-2711F2129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18AD0-CCB6-4B1F-A0C8-7A326E272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D2389A-260F-455D-95FA-A802359350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534ED-33C7-43FC-987C-2D766EFDEB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6D6CE-5103-4C37-BE5C-280CFB7FB9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959AC-63B8-415F-BF6C-54B7CAF9DF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74D8B-811E-41CF-AC88-E0C4833E3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52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and person hugging&#10;&#10;Description automatically generated with low confidence">
            <a:extLst>
              <a:ext uri="{FF2B5EF4-FFF2-40B4-BE49-F238E27FC236}">
                <a16:creationId xmlns:a16="http://schemas.microsoft.com/office/drawing/2014/main" id="{C49D635B-9AC7-4C07-830C-4222EC7344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0918" y="885824"/>
            <a:ext cx="7802880" cy="48768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A9AB918-4111-47E1-9231-9F2D19FD117A}"/>
              </a:ext>
            </a:extLst>
          </p:cNvPr>
          <p:cNvSpPr txBox="1"/>
          <p:nvPr/>
        </p:nvSpPr>
        <p:spPr>
          <a:xfrm>
            <a:off x="-1150572" y="985215"/>
            <a:ext cx="639677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3200" dirty="0">
                <a:latin typeface="Amasis MT Pro Black" panose="02040A04050005020304" pitchFamily="18" charset="0"/>
                <a:cs typeface="Cavolini" panose="020B0502040204020203" pitchFamily="66" charset="0"/>
              </a:rPr>
              <a:t>On-line </a:t>
            </a:r>
          </a:p>
          <a:p>
            <a:pPr algn="ctr"/>
            <a:r>
              <a:rPr lang="hu-HU" sz="3200" dirty="0">
                <a:latin typeface="Amasis MT Pro Black" panose="02040A04050005020304" pitchFamily="18" charset="0"/>
                <a:cs typeface="Cavolini" panose="020B0502040204020203" pitchFamily="66" charset="0"/>
              </a:rPr>
              <a:t>házas kurzus </a:t>
            </a:r>
          </a:p>
          <a:p>
            <a:pPr algn="ctr"/>
            <a:r>
              <a:rPr lang="hu-HU" sz="3200" dirty="0">
                <a:latin typeface="Amasis MT Pro Black" panose="02040A04050005020304" pitchFamily="18" charset="0"/>
                <a:cs typeface="Cavolini" panose="020B0502040204020203" pitchFamily="66" charset="0"/>
              </a:rPr>
              <a:t>október </a:t>
            </a:r>
            <a:r>
              <a:rPr lang="en-US" sz="3200" dirty="0">
                <a:latin typeface="Amasis MT Pro Black" panose="02040A04050005020304" pitchFamily="18" charset="0"/>
                <a:cs typeface="Cavolini" panose="020B0502040204020203" pitchFamily="66" charset="0"/>
              </a:rPr>
              <a:t>28</a:t>
            </a:r>
            <a:r>
              <a:rPr lang="hu-HU" sz="3200" dirty="0">
                <a:latin typeface="Amasis MT Pro Black" panose="02040A04050005020304" pitchFamily="18" charset="0"/>
                <a:cs typeface="Cavolini" panose="020B0502040204020203" pitchFamily="66" charset="0"/>
              </a:rPr>
              <a:t>-tól </a:t>
            </a:r>
          </a:p>
          <a:p>
            <a:pPr algn="ctr"/>
            <a:endParaRPr lang="hu-HU" sz="2400" dirty="0">
              <a:latin typeface="Amasis MT Pro Black" panose="02040A04050005020304" pitchFamily="18" charset="0"/>
              <a:cs typeface="Cavolini" panose="020B0502040204020203" pitchFamily="66" charset="0"/>
            </a:endParaRPr>
          </a:p>
          <a:p>
            <a:pPr algn="ctr"/>
            <a:endParaRPr lang="hu-HU" sz="2800" dirty="0">
              <a:latin typeface="Amasis MT Pro Black" panose="02040A04050005020304" pitchFamily="18" charset="0"/>
              <a:cs typeface="Cavolini" panose="020B0502040204020203" pitchFamily="66" charset="0"/>
            </a:endParaRPr>
          </a:p>
          <a:p>
            <a:pPr algn="ctr"/>
            <a:r>
              <a:rPr lang="hu-HU" sz="2800" dirty="0">
                <a:latin typeface="Amasis MT Pro Black" panose="02040A04050005020304" pitchFamily="18" charset="0"/>
                <a:cs typeface="Cavolini" panose="020B0502040204020203" pitchFamily="66" charset="0"/>
              </a:rPr>
              <a:t>Várunk minden </a:t>
            </a:r>
          </a:p>
          <a:p>
            <a:pPr algn="ctr"/>
            <a:r>
              <a:rPr lang="hu-HU" sz="2800" dirty="0">
                <a:latin typeface="Amasis MT Pro Black" panose="02040A04050005020304" pitchFamily="18" charset="0"/>
                <a:cs typeface="Cavolini" panose="020B0502040204020203" pitchFamily="66" charset="0"/>
              </a:rPr>
              <a:t>érdeklődő párt!</a:t>
            </a:r>
            <a:r>
              <a:rPr lang="hu-HU" sz="2400" dirty="0">
                <a:latin typeface="Amasis MT Pro Black" panose="02040A04050005020304" pitchFamily="18" charset="0"/>
                <a:cs typeface="Cavolini" panose="020B0502040204020203" pitchFamily="66" charset="0"/>
              </a:rPr>
              <a:t> </a:t>
            </a:r>
          </a:p>
          <a:p>
            <a:pPr algn="ctr"/>
            <a:endParaRPr lang="hu-HU" sz="2400" dirty="0">
              <a:latin typeface="Amasis MT Pro Black" panose="02040A04050005020304" pitchFamily="18" charset="0"/>
              <a:cs typeface="Cavolini" panose="020B0502040204020203" pitchFamily="66" charset="0"/>
            </a:endParaRPr>
          </a:p>
          <a:p>
            <a:pPr algn="ctr"/>
            <a:endParaRPr lang="hu-HU" sz="2400" dirty="0">
              <a:latin typeface="Amasis MT Pro Black" panose="02040A04050005020304" pitchFamily="18" charset="0"/>
              <a:cs typeface="Cavolini" panose="020B0502040204020203" pitchFamily="66" charset="0"/>
            </a:endParaRPr>
          </a:p>
          <a:p>
            <a:pPr algn="ctr"/>
            <a:endParaRPr lang="hu-HU" sz="2400" dirty="0">
              <a:latin typeface="Amasis MT Pro Black" panose="02040A04050005020304" pitchFamily="18" charset="0"/>
              <a:cs typeface="Cavolini" panose="020B0502040204020203" pitchFamily="66" charset="0"/>
            </a:endParaRPr>
          </a:p>
          <a:p>
            <a:pPr algn="ctr"/>
            <a:r>
              <a:rPr lang="hu-HU" sz="2400" dirty="0">
                <a:latin typeface="Amasis MT Pro Black" panose="02040A04050005020304" pitchFamily="18" charset="0"/>
                <a:cs typeface="Cavolini" panose="020B0502040204020203" pitchFamily="66" charset="0"/>
              </a:rPr>
              <a:t>További információ: </a:t>
            </a:r>
          </a:p>
          <a:p>
            <a:pPr algn="ctr"/>
            <a:r>
              <a:rPr lang="hu-HU" sz="2400" dirty="0">
                <a:latin typeface="Amasis MT Pro Black" panose="02040A04050005020304" pitchFamily="18" charset="0"/>
                <a:cs typeface="Cavolini" panose="020B0502040204020203" pitchFamily="66" charset="0"/>
              </a:rPr>
              <a:t> www.torokor.hu</a:t>
            </a:r>
            <a:endParaRPr lang="en-US" sz="2400" dirty="0">
              <a:latin typeface="Amasis MT Pro Black" panose="02040A04050005020304" pitchFamily="18" charset="0"/>
              <a:cs typeface="Cavolini" panose="020B050204020402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365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Amasis MT Pro Black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Sarolta Dibuz</dc:creator>
  <cp:lastModifiedBy>Sarolta Dibuz</cp:lastModifiedBy>
  <cp:revision>10</cp:revision>
  <dcterms:created xsi:type="dcterms:W3CDTF">2018-11-19T09:51:39Z</dcterms:created>
  <dcterms:modified xsi:type="dcterms:W3CDTF">2024-10-03T20:37:17Z</dcterms:modified>
</cp:coreProperties>
</file>